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524" r:id="rId2"/>
    <p:sldId id="257" r:id="rId3"/>
    <p:sldId id="503" r:id="rId4"/>
    <p:sldId id="627" r:id="rId5"/>
    <p:sldId id="628" r:id="rId6"/>
    <p:sldId id="629" r:id="rId7"/>
    <p:sldId id="623" r:id="rId8"/>
    <p:sldId id="560" r:id="rId9"/>
    <p:sldId id="571" r:id="rId10"/>
    <p:sldId id="572" r:id="rId11"/>
    <p:sldId id="284" r:id="rId12"/>
    <p:sldId id="573" r:id="rId13"/>
    <p:sldId id="574" r:id="rId14"/>
    <p:sldId id="582" r:id="rId15"/>
    <p:sldId id="589" r:id="rId16"/>
    <p:sldId id="590" r:id="rId17"/>
    <p:sldId id="591" r:id="rId18"/>
    <p:sldId id="592" r:id="rId19"/>
    <p:sldId id="593" r:id="rId20"/>
    <p:sldId id="488" r:id="rId21"/>
    <p:sldId id="611" r:id="rId22"/>
    <p:sldId id="653" r:id="rId23"/>
    <p:sldId id="654" r:id="rId24"/>
    <p:sldId id="630" r:id="rId25"/>
    <p:sldId id="603" r:id="rId26"/>
    <p:sldId id="601" r:id="rId27"/>
    <p:sldId id="489" r:id="rId2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77"/>
        <p:guide pos="285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9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287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C923E-46B6-4F3C-9128-72EB3AD0544F}" type="datetimeFigureOut">
              <a:rPr lang="zh-CN" altLang="en-US" smtClean="0"/>
              <a:t>2019/9/1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file:///C:\Users\LRC%20Sound%20Booth\Desktop\2019-09-01\&#36319;&#38543;&#20027;&#32822;&#31267;&#20256;&#31119;&#38899;\&#30000;&#22320;&#37324;&#30340;&#24196;&#31292;.mp4" TargetMode="External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961390"/>
            <a:ext cx="7772400" cy="1470025"/>
          </a:xfrm>
          <a:solidFill>
            <a:srgbClr val="FF0000"/>
          </a:solidFill>
        </p:spPr>
        <p:txBody>
          <a:bodyPr>
            <a:normAutofit/>
          </a:bodyPr>
          <a:lstStyle/>
          <a:p>
            <a:pPr algn="dist"/>
            <a:r>
              <a:rPr lang="zh-CN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sym typeface="+mn-ea"/>
              </a:rPr>
              <a:t>跟随主耶稣传福音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790" y="2431415"/>
            <a:ext cx="5646420" cy="448119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1017905"/>
            <a:ext cx="8644255" cy="56254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4000" b="1" dirty="0" smtClean="0">
                <a:ln w="12700">
                  <a:noFill/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</a:t>
            </a:r>
            <a:r>
              <a:rPr lang="zh-CN" altLang="en-US" sz="4000" b="1" dirty="0" smtClean="0">
                <a:ln w="12700">
                  <a:noFill/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、心里迫切</a:t>
            </a:r>
            <a:endParaRPr lang="zh-CN" altLang="en-US" sz="40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9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</a:t>
            </a: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35耶稣走遍各城各乡，在会堂里教训人，宣讲天国的福音，又医治各样的病症。</a:t>
            </a:r>
          </a:p>
          <a:p>
            <a:pPr marL="0" indent="0">
              <a:buNone/>
            </a:pPr>
            <a:endParaRPr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buNone/>
            </a:pPr>
            <a:endParaRPr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1040130" y="71120"/>
            <a:ext cx="6959600" cy="86296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一、一  同 出 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812800"/>
          </a:xfrm>
        </p:spPr>
        <p:txBody>
          <a:bodyPr/>
          <a:lstStyle/>
          <a:p>
            <a:pPr algn="ctr"/>
            <a:endParaRPr lang="zh-CN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956310"/>
            <a:ext cx="8644255" cy="5687060"/>
          </a:xfrm>
        </p:spPr>
        <p:txBody>
          <a:bodyPr>
            <a:normAutofit lnSpcReduction="20000"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36他看见许多的人，就怜悯他们，因为他们困苦流离，如同羊没有牧人一般。</a:t>
            </a:r>
            <a:endParaRPr lang="zh-CN" altLang="en-US" sz="36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标题 1"/>
          <p:cNvSpPr>
            <a:spLocks noGrp="1"/>
          </p:cNvSpPr>
          <p:nvPr/>
        </p:nvSpPr>
        <p:spPr>
          <a:xfrm>
            <a:off x="12065" y="-10160"/>
            <a:ext cx="9090025" cy="8947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二、一  同 看 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812800"/>
          </a:xfrm>
        </p:spPr>
        <p:txBody>
          <a:bodyPr/>
          <a:lstStyle/>
          <a:p>
            <a:pPr algn="ctr"/>
            <a:endParaRPr lang="zh-CN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1017905"/>
            <a:ext cx="8644255" cy="5625465"/>
          </a:xfrm>
        </p:spPr>
        <p:txBody>
          <a:bodyPr>
            <a:normAutofit lnSpcReduction="20000"/>
          </a:bodyPr>
          <a:lstStyle/>
          <a:p>
            <a:pPr marL="0" indent="0">
              <a:buNone/>
            </a:pPr>
            <a:r>
              <a:rPr lang="en-US" altLang="zh-CN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、就怜悯他们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36他看见许多的人，就怜悯他们，因为他们困苦流离，如同羊没有牧人一般。</a:t>
            </a:r>
            <a:endParaRPr lang="zh-CN" altLang="en-US" sz="36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12065" y="-10160"/>
            <a:ext cx="9090025" cy="8947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二、一  同 看 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812800"/>
          </a:xfrm>
        </p:spPr>
        <p:txBody>
          <a:bodyPr/>
          <a:lstStyle/>
          <a:p>
            <a:pPr algn="ctr"/>
            <a:endParaRPr lang="zh-CN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1027430"/>
            <a:ext cx="8644255" cy="5615940"/>
          </a:xfrm>
        </p:spPr>
        <p:txBody>
          <a:bodyPr>
            <a:normAutofit lnSpcReduction="20000"/>
          </a:bodyPr>
          <a:lstStyle/>
          <a:p>
            <a:pPr marL="0" indent="0">
              <a:buNone/>
            </a:pPr>
            <a:r>
              <a:rPr lang="en-US" altLang="zh-CN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、他们困苦流离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36他看见许多的人，就怜悯他们，因为他们困苦流离，如同羊没有牧人一般。</a:t>
            </a:r>
          </a:p>
          <a:p>
            <a:pPr marL="0" indent="0">
              <a:lnSpc>
                <a:spcPct val="140000"/>
              </a:lnSpc>
              <a:buNone/>
            </a:pPr>
            <a:endParaRPr lang="zh-CN" altLang="en-US" sz="36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12065" y="-10160"/>
            <a:ext cx="9090025" cy="8947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二、一  同 看 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812800"/>
          </a:xfrm>
        </p:spPr>
        <p:txBody>
          <a:bodyPr/>
          <a:lstStyle/>
          <a:p>
            <a:pPr algn="ctr"/>
            <a:endParaRPr lang="zh-CN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956310"/>
            <a:ext cx="8644255" cy="5687060"/>
          </a:xfrm>
        </p:spPr>
        <p:txBody>
          <a:bodyPr>
            <a:normAutofit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9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：2有人用褥子抬着一个瘫子到耶稣跟前来。耶稣见他们的信心，就对瘫子说：“小子，放心吧！</a:t>
            </a: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你的罪赦了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。”</a:t>
            </a:r>
          </a:p>
          <a:p>
            <a:pPr marL="0" algn="l">
              <a:lnSpc>
                <a:spcPct val="130000"/>
              </a:lnSpc>
              <a:buClrTx/>
              <a:buSzTx/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治好瘫痪病人</a:t>
            </a: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12065" y="-10160"/>
            <a:ext cx="9090025" cy="8947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 2、他们困苦流离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6625" y="3463925"/>
            <a:ext cx="4381500" cy="31019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812800"/>
          </a:xfrm>
        </p:spPr>
        <p:txBody>
          <a:bodyPr/>
          <a:lstStyle/>
          <a:p>
            <a:pPr algn="ctr"/>
            <a:endParaRPr lang="zh-CN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956310"/>
            <a:ext cx="8644255" cy="5687060"/>
          </a:xfrm>
        </p:spPr>
        <p:txBody>
          <a:bodyPr>
            <a:normAutofit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9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：18耶稣说这话的时候，有一个管会堂的来拜他说：“</a:t>
            </a: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我女儿刚才死了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，求你去按手在她身上，她就必活了。”</a:t>
            </a:r>
          </a:p>
          <a:p>
            <a:pPr marL="0" algn="l">
              <a:lnSpc>
                <a:spcPct val="130000"/>
              </a:lnSpc>
              <a:buClrTx/>
              <a:buSzTx/>
              <a:buNone/>
            </a:pPr>
            <a:endParaRPr lang="zh-CN" altLang="en-US" sz="36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algn="l">
              <a:lnSpc>
                <a:spcPct val="130000"/>
              </a:lnSpc>
              <a:buClrTx/>
              <a:buSzTx/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睚鲁的独生女儿死了</a:t>
            </a: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12065" y="-10160"/>
            <a:ext cx="9090025" cy="8947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 2、他们困苦流离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5475" y="3552190"/>
            <a:ext cx="4667250" cy="2898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85725"/>
            <a:ext cx="8644255" cy="6557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、他们困苦流离</a:t>
            </a:r>
          </a:p>
          <a:p>
            <a:pPr marL="0" algn="l">
              <a:lnSpc>
                <a:spcPct val="130000"/>
              </a:lnSpc>
              <a:buClrTx/>
              <a:buSzTx/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9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：20有一个女人，患了十二年的血漏，来到耶稣背后，摸他的衣裳繸子，</a:t>
            </a:r>
          </a:p>
          <a:p>
            <a:pPr marL="0" algn="l">
              <a:lnSpc>
                <a:spcPct val="130000"/>
              </a:lnSpc>
              <a:buClrTx/>
              <a:buSzTx/>
              <a:buNone/>
            </a:pPr>
            <a:r>
              <a:rPr lang="zh-CN" altLang="en-US" sz="3600" b="1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路8：43有一个女人，患了十二年的血漏，在医生手里花尽了她一切养生的，并没有一人能医好她。</a:t>
            </a:r>
          </a:p>
          <a:p>
            <a:pPr marL="0" algn="l">
              <a:lnSpc>
                <a:spcPct val="130000"/>
              </a:lnSpc>
              <a:buClrTx/>
              <a:buSzTx/>
              <a:buNone/>
            </a:pPr>
            <a:r>
              <a:rPr lang="zh-CN" altLang="en-US" sz="3600" b="1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44她来到耶稣背后，摸他的衣裳繸子，血漏立刻就止住了。</a:t>
            </a: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12065" y="-10160"/>
            <a:ext cx="9090025" cy="8947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 2、他们困苦流离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85725"/>
            <a:ext cx="8644255" cy="655764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algn="l">
              <a:lnSpc>
                <a:spcPct val="130000"/>
              </a:lnSpc>
              <a:buClrTx/>
              <a:buSzTx/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9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：27耶稣从那里往前走，</a:t>
            </a: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有两个瞎子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跟着他，喊叫说：“大卫的子孙，可怜我们吧！”</a:t>
            </a: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12065" y="-10160"/>
            <a:ext cx="9090025" cy="85344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 2、他们困苦流离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" y="3489960"/>
            <a:ext cx="4612640" cy="25831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8755" y="2806065"/>
            <a:ext cx="3579495" cy="36937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392430"/>
            <a:ext cx="8644255" cy="625094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algn="l">
              <a:lnSpc>
                <a:spcPct val="130000"/>
              </a:lnSpc>
              <a:buClrTx/>
              <a:buSzTx/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9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：32他们出去的时候，有人将鬼所附的一个哑吧带到耶稣跟前来。</a:t>
            </a:r>
          </a:p>
          <a:p>
            <a:pPr marL="0" algn="l">
              <a:lnSpc>
                <a:spcPct val="130000"/>
              </a:lnSpc>
              <a:buClrTx/>
              <a:buSzTx/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33</a:t>
            </a: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鬼被赶出去，哑巴就说出话来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。众人都希奇说：“在以色列中，从来没有见过这样的事。”</a:t>
            </a: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12065" y="-10160"/>
            <a:ext cx="9090025" cy="8947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 2、他们困苦流离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812800"/>
          </a:xfrm>
        </p:spPr>
        <p:txBody>
          <a:bodyPr/>
          <a:lstStyle/>
          <a:p>
            <a:pPr algn="ctr"/>
            <a:endParaRPr lang="zh-CN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1334770"/>
            <a:ext cx="8644255" cy="5308600"/>
          </a:xfrm>
        </p:spPr>
        <p:txBody>
          <a:bodyPr>
            <a:normAutofit lnSpcReduction="20000"/>
          </a:bodyPr>
          <a:lstStyle/>
          <a:p>
            <a:pPr marL="0" indent="0">
              <a:buNone/>
            </a:pPr>
            <a:r>
              <a:rPr lang="en-US" altLang="zh-CN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</a:t>
            </a: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他们困苦流离</a:t>
            </a:r>
            <a:endParaRPr lang="zh-CN" altLang="en-US" sz="36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36他看见许多的人，就怜悯他们，因为他们困苦流离，如同</a:t>
            </a: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羊没有牧人</a:t>
            </a:r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一般。</a:t>
            </a:r>
            <a:endParaRPr lang="zh-CN" altLang="en-US" sz="36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12065" y="-10160"/>
            <a:ext cx="9090025" cy="89471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二、一  同 看 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60960"/>
            <a:ext cx="8229600" cy="660400"/>
          </a:xfrm>
        </p:spPr>
        <p:txBody>
          <a:bodyPr>
            <a:normAutofit fontScale="90000"/>
          </a:bodyPr>
          <a:lstStyle/>
          <a:p>
            <a:r>
              <a:rPr lang="zh-CN" altLang="en-US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9</a:t>
            </a:r>
            <a:r>
              <a:rPr lang="zh-CN" altLang="en-US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</a:t>
            </a:r>
            <a:r>
              <a:rPr lang="en-US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35---38</a:t>
            </a:r>
            <a:endParaRPr lang="en-US" sz="4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845" y="720725"/>
            <a:ext cx="9043035" cy="618934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35耶稣走遍各城各乡，在会堂里教训人，宣讲天国的福音，又医治各样的病症。</a:t>
            </a:r>
          </a:p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36他看见许多的人，就怜悯他们，因为他们困苦流离，如同羊没有牧人一般。</a:t>
            </a:r>
          </a:p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37于是对门徒说：“要收的庄稼多，作工的人少。</a:t>
            </a:r>
          </a:p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38所以，你们当求庄稼的主打发工人出去收他的庄稼。”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55" y="8890"/>
            <a:ext cx="9160510" cy="1061720"/>
          </a:xfrm>
          <a:solidFill>
            <a:srgbClr val="92D050"/>
          </a:solidFill>
        </p:spPr>
        <p:txBody>
          <a:bodyPr/>
          <a:lstStyle/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二、一  同 看 见</a:t>
            </a:r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rgbClr val="C00000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1295" y="1173480"/>
            <a:ext cx="8731250" cy="5577840"/>
          </a:xfrm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37于是对门徒说：“要收的庄稼多，作工的人少。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>
              <a:lnSpc>
                <a:spcPct val="120000"/>
              </a:lnSpc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585" y="3296920"/>
            <a:ext cx="7077710" cy="3541395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/>
        </p:nvSpPr>
        <p:spPr>
          <a:xfrm>
            <a:off x="8255" y="1070610"/>
            <a:ext cx="5469890" cy="908685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en-US" altLang="zh-CN" sz="3600" b="1"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sz="3600" b="1"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、要 收 的 庄 稼 多</a:t>
            </a:r>
            <a:endParaRPr lang="zh-CN" altLang="en-US" sz="3600" b="1">
              <a:ln w="22225">
                <a:solidFill>
                  <a:schemeClr val="accent2"/>
                </a:solidFill>
                <a:prstDash val="solid"/>
              </a:ln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田地里的庄稼">
            <a:hlinkClick r:id="" action="ppaction://media"/>
          </p:cNvPr>
          <p:cNvPicPr>
            <a:picLocks noGrp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>
                  <p14:trim st="15565" end="921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50" y="52705"/>
            <a:ext cx="9009380" cy="6699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853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7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55" y="8890"/>
            <a:ext cx="9160510" cy="1061720"/>
          </a:xfrm>
          <a:solidFill>
            <a:srgbClr val="92D050"/>
          </a:solidFill>
        </p:spPr>
        <p:txBody>
          <a:bodyPr/>
          <a:lstStyle/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二、一  同 看 见</a:t>
            </a:r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rgbClr val="C00000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1295" y="1173480"/>
            <a:ext cx="8731250" cy="5577840"/>
          </a:xfrm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38所以，你们当求庄稼的主打发工人出去收他的庄稼。”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355" y="3270885"/>
            <a:ext cx="7131685" cy="3567430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/>
        </p:nvSpPr>
        <p:spPr>
          <a:xfrm>
            <a:off x="201295" y="1070610"/>
            <a:ext cx="4425315" cy="908685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en-US" altLang="zh-CN" sz="4000" b="1"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r>
              <a:rPr lang="zh-CN" altLang="en-US" sz="4000" b="1"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、求 主 差 遣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1295" y="953770"/>
            <a:ext cx="8731250" cy="5797550"/>
          </a:xfrm>
        </p:spPr>
        <p:txBody>
          <a:bodyPr>
            <a:normAutofit lnSpcReduction="20000"/>
          </a:bodyPr>
          <a:lstStyle/>
          <a:p>
            <a:pPr>
              <a:lnSpc>
                <a:spcPct val="120000"/>
              </a:lnSpc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罗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10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：13因为“凡求告主名的，就必得救”。</a:t>
            </a:r>
          </a:p>
          <a:p>
            <a:pPr>
              <a:lnSpc>
                <a:spcPct val="120000"/>
              </a:lnSpc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14然而人未曾信他，怎能求他呢？未曾听见他，怎能信他呢？没有传道的，怎能听见呢？</a:t>
            </a:r>
          </a:p>
          <a:p>
            <a:pPr>
              <a:lnSpc>
                <a:spcPct val="120000"/>
              </a:lnSpc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15若没有奉差遣，怎能传道呢？如经上所记：“报福音传喜信的人，他们的脚踪何等佳美！”</a:t>
            </a: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713105" y="45085"/>
            <a:ext cx="4425315" cy="908685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en-US" altLang="zh-CN" sz="4000" b="1"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r>
              <a:rPr lang="zh-CN" altLang="en-US" sz="4000" b="1"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、求 主 差 遣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1295" y="1276985"/>
            <a:ext cx="8731250" cy="5474335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10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：1耶稣叫了十二个门徒来，给他们权柄，能赶逐污鬼，并医治各样的病症。</a:t>
            </a:r>
          </a:p>
          <a:p>
            <a:pPr>
              <a:lnSpc>
                <a:spcPct val="120000"/>
              </a:lnSpc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10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：5耶稣差这十二个人去，吩咐他们说：7随走随传，说：‘天国近了！’</a:t>
            </a:r>
          </a:p>
          <a:p>
            <a:pPr>
              <a:lnSpc>
                <a:spcPct val="120000"/>
              </a:lnSpc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8医治病人，叫死人复活，叫长大麻风的洁净，把鬼赶出去。你们白白地得来，也要白白地舍去。</a:t>
            </a:r>
          </a:p>
          <a:p>
            <a:pPr>
              <a:lnSpc>
                <a:spcPct val="120000"/>
              </a:lnSpc>
            </a:pPr>
            <a:endParaRPr lang="zh-CN" altLang="en-US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8350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8255" y="8890"/>
            <a:ext cx="9160510" cy="1061720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en-US" alt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5</a:t>
            </a:r>
            <a:r>
              <a:rPr lang="zh-CN" altLang="en-US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、主  就  差  遣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8740" y="1153160"/>
            <a:ext cx="8976360" cy="559816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路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10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</a:t>
            </a: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1这事以后，主又设立七十个人，差遣他们两个两个的在他前面，</a:t>
            </a:r>
            <a:r>
              <a:rPr sz="40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  <a:sym typeface="+mn-ea"/>
              </a:rPr>
              <a:t>往自己所要到的各城、各地方去。</a:t>
            </a:r>
          </a:p>
          <a:p>
            <a:pPr>
              <a:lnSpc>
                <a:spcPct val="120000"/>
              </a:lnSpc>
            </a:pP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2就对他们说：“要收的庄稼多，作工的人少。所以你们当求庄稼的主，打发工人出去收他的庄稼。</a:t>
            </a:r>
          </a:p>
          <a:p>
            <a:pPr>
              <a:lnSpc>
                <a:spcPct val="120000"/>
              </a:lnSpc>
            </a:pPr>
            <a:endParaRPr lang="zh-CN" altLang="en-US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8255" y="8890"/>
            <a:ext cx="9160510" cy="1061720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en-US" alt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5</a:t>
            </a:r>
            <a:r>
              <a:rPr lang="zh-CN" altLang="en-US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、主  就  差  遣</a:t>
            </a:r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rgbClr val="C00000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55" y="1173480"/>
            <a:ext cx="9088120" cy="557784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约20:21耶稣又对他们说：“愿你们平安！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40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  <a:sym typeface="+mn-ea"/>
              </a:rPr>
              <a:t>父怎样差遣了我，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40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  <a:sym typeface="+mn-ea"/>
              </a:rPr>
              <a:t>我也照样差遣你们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8255" y="8890"/>
            <a:ext cx="9160510" cy="1061720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en-US" alt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5</a:t>
            </a:r>
            <a:r>
              <a:rPr lang="zh-CN" altLang="en-US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、主  就  差  遣</a:t>
            </a:r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rgbClr val="C00000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13335" y="-42545"/>
            <a:ext cx="9140190" cy="928370"/>
          </a:xfrm>
          <a:solidFill>
            <a:srgbClr val="C00000"/>
          </a:solidFill>
        </p:spPr>
        <p:txBody>
          <a:bodyPr/>
          <a:lstStyle/>
          <a:p>
            <a:r>
              <a:rPr lang="zh-CN" altLang="en-US" sz="4000" b="1">
                <a:solidFill>
                  <a:schemeClr val="bg1"/>
                </a:solidFill>
                <a:sym typeface="+mn-ea"/>
              </a:rPr>
              <a:t>圣       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0020" y="885825"/>
            <a:ext cx="8752205" cy="5240655"/>
          </a:xfrm>
        </p:spPr>
        <p:txBody>
          <a:bodyPr>
            <a:normAutofit lnSpcReduction="20000"/>
          </a:bodyPr>
          <a:lstStyle/>
          <a:p>
            <a:endParaRPr lang="zh-CN" altLang="en-US">
              <a:solidFill>
                <a:srgbClr val="FFFF00"/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3600" b="1">
                <a:solidFill>
                  <a:schemeClr val="bg1"/>
                </a:solidFill>
              </a:rPr>
              <a:t>路</a:t>
            </a:r>
            <a:r>
              <a:rPr lang="en-US" altLang="zh-CN" sz="3600" b="1">
                <a:solidFill>
                  <a:schemeClr val="bg1"/>
                </a:solidFill>
              </a:rPr>
              <a:t>22</a:t>
            </a:r>
            <a:r>
              <a:rPr lang="zh-CN" altLang="en-US" sz="3600" b="1">
                <a:solidFill>
                  <a:schemeClr val="bg1"/>
                </a:solidFill>
              </a:rPr>
              <a:t>：19耶稣拿起饼来，祝谢了，就擘开，递给他们，说：“这是我的身体，为你们舍的，</a:t>
            </a:r>
            <a:r>
              <a:rPr lang="zh-CN" altLang="en-US" sz="4000" b="1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你们也应当如此行</a:t>
            </a:r>
            <a:r>
              <a:rPr lang="zh-CN" altLang="en-US" sz="3600" b="1">
                <a:solidFill>
                  <a:schemeClr val="bg1"/>
                </a:solidFill>
              </a:rPr>
              <a:t>，为的是记念我。”</a:t>
            </a:r>
          </a:p>
          <a:p>
            <a:pPr>
              <a:lnSpc>
                <a:spcPct val="130000"/>
              </a:lnSpc>
            </a:pPr>
            <a:r>
              <a:rPr lang="zh-CN" altLang="en-US" sz="3600" b="1">
                <a:solidFill>
                  <a:schemeClr val="bg1"/>
                </a:solidFill>
                <a:sym typeface="+mn-ea"/>
              </a:rPr>
              <a:t>20饭后也照样拿起杯来，说：“这杯是用我血所立的新约，是为你们流出来的。</a:t>
            </a:r>
            <a:endParaRPr lang="zh-CN" altLang="en-US" sz="3600" b="1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endParaRPr lang="zh-CN" altLang="en-US" sz="36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20955" y="132715"/>
            <a:ext cx="9136380" cy="1224915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新的一月、新的学期、新的开始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1776095"/>
            <a:ext cx="8644255" cy="48672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zh-CN" altLang="en-US" sz="4000" b="1">
              <a:sym typeface="+mn-ea"/>
            </a:endParaRPr>
          </a:p>
          <a:p>
            <a:pPr marL="0" indent="0" algn="ctr">
              <a:buNone/>
            </a:pPr>
            <a:endParaRPr lang="zh-CN" altLang="en-US" sz="40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buNone/>
            </a:pPr>
            <a:endParaRPr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rcRect t="5008"/>
          <a:stretch>
            <a:fillRect/>
          </a:stretch>
        </p:blipFill>
        <p:spPr>
          <a:xfrm>
            <a:off x="-20955" y="1357630"/>
            <a:ext cx="9136380" cy="5495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" y="10160"/>
            <a:ext cx="9136380" cy="1224915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新的一月、新的学期、新的开始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1776095"/>
            <a:ext cx="8644255" cy="48672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zh-CN" altLang="en-US" sz="4000" b="1">
              <a:sym typeface="+mn-ea"/>
            </a:endParaRPr>
          </a:p>
          <a:p>
            <a:pPr marL="0" indent="0" algn="ctr">
              <a:buNone/>
            </a:pPr>
            <a:endParaRPr lang="zh-CN" altLang="en-US" sz="40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buNone/>
            </a:pPr>
            <a:endParaRPr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955" y="1234440"/>
            <a:ext cx="9137015" cy="5598795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/>
        </p:nvSpPr>
        <p:spPr>
          <a:xfrm>
            <a:off x="681990" y="1776095"/>
            <a:ext cx="7809230" cy="988060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altLang="en-US" sz="4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充 满 喜 悦 的 九 月</a:t>
            </a:r>
            <a:endParaRPr lang="zh-CN" altLang="en-US" sz="4000" b="1" dirty="0" smtClean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方正粗黑宋简体" panose="02000000000000000000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" y="10160"/>
            <a:ext cx="9136380" cy="1122680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新的一月、新的学期、新的开始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1776095"/>
            <a:ext cx="8644255" cy="486727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zh-CN" altLang="en-US" sz="4000" b="1">
              <a:sym typeface="+mn-ea"/>
            </a:endParaRPr>
          </a:p>
          <a:p>
            <a:pPr marL="0" indent="0" algn="ctr">
              <a:buNone/>
            </a:pPr>
            <a:endParaRPr lang="zh-CN" altLang="en-US" sz="40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buNone/>
            </a:pPr>
            <a:endParaRPr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" y="2223770"/>
            <a:ext cx="9136380" cy="4638675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/>
        </p:nvSpPr>
        <p:spPr>
          <a:xfrm>
            <a:off x="5080" y="1132840"/>
            <a:ext cx="9135110" cy="854710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altLang="en-US" sz="4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充 满 喜 悦 的 九 月</a:t>
            </a:r>
            <a:endParaRPr lang="zh-CN" altLang="en-US" sz="4000" b="1" dirty="0" smtClean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方正粗黑宋简体" panose="02000000000000000000" charset="-122"/>
              <a:sym typeface="+mn-ea"/>
            </a:endParaRPr>
          </a:p>
        </p:txBody>
      </p:sp>
      <p:sp>
        <p:nvSpPr>
          <p:cNvPr id="8" name="标题 1"/>
          <p:cNvSpPr>
            <a:spLocks noGrp="1"/>
          </p:cNvSpPr>
          <p:nvPr/>
        </p:nvSpPr>
        <p:spPr>
          <a:xfrm>
            <a:off x="5080" y="2008505"/>
            <a:ext cx="9135745" cy="958850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altLang="en-US" sz="4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4000" b="1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九 月 1 日 是 主 日</a:t>
            </a:r>
            <a:endParaRPr lang="zh-CN" altLang="en-US" sz="4000" b="1" dirty="0" smtClean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方正粗黑宋简体" panose="02000000000000000000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845" y="-33020"/>
            <a:ext cx="9084310" cy="1523365"/>
          </a:xfrm>
          <a:solidFill>
            <a:srgbClr val="FF0000"/>
          </a:solidFill>
        </p:spPr>
        <p:txBody>
          <a:bodyPr>
            <a:normAutofit/>
          </a:bodyPr>
          <a:lstStyle/>
          <a:p>
            <a:pPr algn="dist"/>
            <a:r>
              <a:rPr lang="zh-CN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sym typeface="+mn-ea"/>
              </a:rPr>
              <a:t>跟随主耶稣传福音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标题 1"/>
          <p:cNvSpPr>
            <a:spLocks noGrp="1"/>
          </p:cNvSpPr>
          <p:nvPr/>
        </p:nvSpPr>
        <p:spPr>
          <a:xfrm>
            <a:off x="29845" y="1442720"/>
            <a:ext cx="1134110" cy="5408295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40000"/>
              </a:lnSpc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一同出去</a:t>
            </a:r>
          </a:p>
        </p:txBody>
      </p:sp>
      <p:sp>
        <p:nvSpPr>
          <p:cNvPr id="6" name="标题 1"/>
          <p:cNvSpPr>
            <a:spLocks noGrp="1"/>
          </p:cNvSpPr>
          <p:nvPr/>
        </p:nvSpPr>
        <p:spPr>
          <a:xfrm>
            <a:off x="7974330" y="1442720"/>
            <a:ext cx="1139825" cy="5408295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40000"/>
              </a:lnSpc>
              <a:buClrTx/>
              <a:buSzTx/>
              <a:buFontTx/>
            </a:pPr>
            <a:r>
              <a:rPr lang="zh-CN" sz="4000" b="1" dirty="0" smtClean="0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一    同看见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955" y="1489710"/>
            <a:ext cx="6810375" cy="5361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2840" y="71120"/>
            <a:ext cx="6733540" cy="690245"/>
          </a:xfrm>
          <a:solidFill>
            <a:srgbClr val="C00000"/>
          </a:solidFill>
        </p:spPr>
        <p:txBody>
          <a:bodyPr>
            <a:noAutofit/>
          </a:bodyPr>
          <a:lstStyle/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一、一  同 出 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884555"/>
            <a:ext cx="8644255" cy="5758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4000" b="1" dirty="0" smtClean="0">
                <a:ln w="12700">
                  <a:noFill/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</a:t>
            </a:r>
            <a:r>
              <a:rPr lang="zh-CN" altLang="en-US" sz="4000" b="1" dirty="0" smtClean="0">
                <a:ln w="12700">
                  <a:noFill/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、不是坐在家里、在会堂里</a:t>
            </a:r>
            <a:endParaRPr lang="zh-CN" altLang="en-US" sz="40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buNone/>
            </a:pP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9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</a:t>
            </a: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35耶稣走遍各城各乡，在会堂里教训人，宣讲天国的福音，又医治各样的病症。</a:t>
            </a:r>
          </a:p>
          <a:p>
            <a:pPr marL="0" indent="0">
              <a:buNone/>
            </a:pP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大牌的教授和医生</a:t>
            </a:r>
            <a:endParaRPr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buNone/>
            </a:pPr>
            <a:endParaRPr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40130" y="71120"/>
            <a:ext cx="6959600" cy="862965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一、一  同 出 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934720"/>
            <a:ext cx="8644255" cy="5708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4000" b="1" dirty="0" smtClean="0">
                <a:ln w="12700">
                  <a:noFill/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</a:t>
            </a:r>
            <a:r>
              <a:rPr lang="zh-CN" altLang="en-US" sz="4000" b="1" dirty="0" smtClean="0">
                <a:ln w="12700">
                  <a:noFill/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、不是坐在家里、在会堂里</a:t>
            </a:r>
            <a:endParaRPr lang="zh-CN" altLang="en-US" sz="40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可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16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</a:t>
            </a: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15</a:t>
            </a: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耶稣</a:t>
            </a: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又对他们说：“你们往普天下去，传福音给万民听（“万民”原文作“凡受造的”）。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245" y="3148965"/>
            <a:ext cx="3071495" cy="3373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934720"/>
            <a:ext cx="8644255" cy="5708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4000" b="1" dirty="0" smtClean="0">
                <a:ln w="12700">
                  <a:noFill/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</a:t>
            </a:r>
            <a:r>
              <a:rPr lang="zh-CN" altLang="en-US" sz="4000" b="1" dirty="0" smtClean="0">
                <a:ln w="12700">
                  <a:noFill/>
                  <a:prstDash val="solid"/>
                </a:ln>
                <a:solidFill>
                  <a:srgbClr val="0070C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、带着使命</a:t>
            </a:r>
            <a:endParaRPr lang="zh-CN" altLang="en-US" sz="40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9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</a:t>
            </a: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35耶稣走遍各城各乡，在会堂里教训人，宣讲天国的福音，又医治各样的病症。</a:t>
            </a:r>
          </a:p>
          <a:p>
            <a:pPr marL="0" indent="0">
              <a:buNone/>
            </a:pPr>
            <a:endParaRPr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>
              <a:buNone/>
            </a:pPr>
            <a:endParaRPr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1040130" y="71120"/>
            <a:ext cx="6959600" cy="86296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4000" b="1" dirty="0" smtClean="0"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+mn-ea"/>
              </a:rPr>
              <a:t>一、一  同 出 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1335</Words>
  <Application>Microsoft Office PowerPoint</Application>
  <PresentationFormat>On-screen Show (4:3)</PresentationFormat>
  <Paragraphs>89</Paragraphs>
  <Slides>27</Slides>
  <Notes>16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主题</vt:lpstr>
      <vt:lpstr>跟随主耶稣传福音</vt:lpstr>
      <vt:lpstr>太9：35---38</vt:lpstr>
      <vt:lpstr>新的一月、新的学期、新的开始</vt:lpstr>
      <vt:lpstr>新的一月、新的学期、新的开始</vt:lpstr>
      <vt:lpstr>新的一月、新的学期、新的开始</vt:lpstr>
      <vt:lpstr>跟随主耶稣传福音</vt:lpstr>
      <vt:lpstr>一、一  同 出 去</vt:lpstr>
      <vt:lpstr>一、一  同 出 去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二、一  同 看 见</vt:lpstr>
      <vt:lpstr>PowerPoint Presentation</vt:lpstr>
      <vt:lpstr>二、一  同 看 见</vt:lpstr>
      <vt:lpstr>PowerPoint Presentation</vt:lpstr>
      <vt:lpstr>PowerPoint Presentation</vt:lpstr>
      <vt:lpstr>PowerPoint Presentation</vt:lpstr>
      <vt:lpstr>PowerPoint Presentation</vt:lpstr>
      <vt:lpstr>圣       餐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跟随主的脚踪行</dc:title>
  <dc:creator>jianzhong lin</dc:creator>
  <cp:lastModifiedBy>LRC Sound Booth</cp:lastModifiedBy>
  <cp:revision>105</cp:revision>
  <dcterms:created xsi:type="dcterms:W3CDTF">2014-02-06T02:18:00Z</dcterms:created>
  <dcterms:modified xsi:type="dcterms:W3CDTF">2019-09-01T13:54:55Z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